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F7C175"/>
    <a:srgbClr val="337389"/>
    <a:srgbClr val="E46868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811246-7AF6-4A5F-BCC6-3BAE9C502191}" v="146" dt="2025-04-25T09:55:52.5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00" d="100"/>
          <a:sy n="100" d="100"/>
        </p:scale>
        <p:origin x="3144" y="-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BF811246-7AF6-4A5F-BCC6-3BAE9C502191}"/>
    <pc:docChg chg="modSld">
      <pc:chgData name="Utilisateur" userId="iG5ubVOvUT25vt1OoI3+bnwQi7HKh9+yPL5JjsN27v8=" providerId="None" clId="Web-{BF811246-7AF6-4A5F-BCC6-3BAE9C502191}" dt="2025-04-25T09:55:52.550" v="144" actId="1076"/>
      <pc:docMkLst>
        <pc:docMk/>
      </pc:docMkLst>
      <pc:sldChg chg="modSp">
        <pc:chgData name="Utilisateur" userId="iG5ubVOvUT25vt1OoI3+bnwQi7HKh9+yPL5JjsN27v8=" providerId="None" clId="Web-{BF811246-7AF6-4A5F-BCC6-3BAE9C502191}" dt="2025-04-25T09:55:52.550" v="144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BF811246-7AF6-4A5F-BCC6-3BAE9C502191}" dt="2025-04-25T09:55:52.425" v="134" actId="1076"/>
          <ac:spMkLst>
            <pc:docMk/>
            <pc:sldMk cId="2076937392" sldId="256"/>
            <ac:spMk id="15" creationId="{ADBF5C68-D3AB-1139-715D-53BDFDAB8DD5}"/>
          </ac:spMkLst>
        </pc:spChg>
        <pc:spChg chg="mod">
          <ac:chgData name="Utilisateur" userId="iG5ubVOvUT25vt1OoI3+bnwQi7HKh9+yPL5JjsN27v8=" providerId="None" clId="Web-{BF811246-7AF6-4A5F-BCC6-3BAE9C502191}" dt="2025-04-25T09:55:52.441" v="135" actId="1076"/>
          <ac:spMkLst>
            <pc:docMk/>
            <pc:sldMk cId="2076937392" sldId="256"/>
            <ac:spMk id="17" creationId="{DF15AC90-A711-40B7-891B-31D54048EC02}"/>
          </ac:spMkLst>
        </pc:spChg>
        <pc:spChg chg="mod">
          <ac:chgData name="Utilisateur" userId="iG5ubVOvUT25vt1OoI3+bnwQi7HKh9+yPL5JjsN27v8=" providerId="None" clId="Web-{BF811246-7AF6-4A5F-BCC6-3BAE9C502191}" dt="2025-04-25T09:55:52.456" v="136" actId="1076"/>
          <ac:spMkLst>
            <pc:docMk/>
            <pc:sldMk cId="2076937392" sldId="256"/>
            <ac:spMk id="18" creationId="{32F96A21-3E95-AF48-3ECA-6A49AADAFF38}"/>
          </ac:spMkLst>
        </pc:spChg>
        <pc:spChg chg="mod">
          <ac:chgData name="Utilisateur" userId="iG5ubVOvUT25vt1OoI3+bnwQi7HKh9+yPL5JjsN27v8=" providerId="None" clId="Web-{BF811246-7AF6-4A5F-BCC6-3BAE9C502191}" dt="2025-04-25T09:55:52.472" v="137" actId="1076"/>
          <ac:spMkLst>
            <pc:docMk/>
            <pc:sldMk cId="2076937392" sldId="256"/>
            <ac:spMk id="20" creationId="{88D61BBC-BC7C-E751-2CED-969A6C0FC3DA}"/>
          </ac:spMkLst>
        </pc:spChg>
        <pc:spChg chg="mod">
          <ac:chgData name="Utilisateur" userId="iG5ubVOvUT25vt1OoI3+bnwQi7HKh9+yPL5JjsN27v8=" providerId="None" clId="Web-{BF811246-7AF6-4A5F-BCC6-3BAE9C502191}" dt="2025-04-25T09:55:52.488" v="138" actId="1076"/>
          <ac:spMkLst>
            <pc:docMk/>
            <pc:sldMk cId="2076937392" sldId="256"/>
            <ac:spMk id="21" creationId="{BD28A0D3-1D12-F361-2462-AE500C22EA2F}"/>
          </ac:spMkLst>
        </pc:spChg>
        <pc:spChg chg="mod">
          <ac:chgData name="Utilisateur" userId="iG5ubVOvUT25vt1OoI3+bnwQi7HKh9+yPL5JjsN27v8=" providerId="None" clId="Web-{BF811246-7AF6-4A5F-BCC6-3BAE9C502191}" dt="2025-04-25T09:55:52.550" v="143" actId="1076"/>
          <ac:spMkLst>
            <pc:docMk/>
            <pc:sldMk cId="2076937392" sldId="256"/>
            <ac:spMk id="23" creationId="{CDC1D171-F471-5431-7714-A4F8DACBFC1A}"/>
          </ac:spMkLst>
        </pc:spChg>
        <pc:spChg chg="mod">
          <ac:chgData name="Utilisateur" userId="iG5ubVOvUT25vt1OoI3+bnwQi7HKh9+yPL5JjsN27v8=" providerId="None" clId="Web-{BF811246-7AF6-4A5F-BCC6-3BAE9C502191}" dt="2025-04-25T09:55:52.550" v="144" actId="1076"/>
          <ac:spMkLst>
            <pc:docMk/>
            <pc:sldMk cId="2076937392" sldId="256"/>
            <ac:spMk id="25" creationId="{609F0063-A004-CAB8-18E1-C68762E90814}"/>
          </ac:spMkLst>
        </pc:spChg>
        <pc:spChg chg="mod">
          <ac:chgData name="Utilisateur" userId="iG5ubVOvUT25vt1OoI3+bnwQi7HKh9+yPL5JjsN27v8=" providerId="None" clId="Web-{BF811246-7AF6-4A5F-BCC6-3BAE9C502191}" dt="2025-04-25T09:55:52.503" v="140" actId="1076"/>
          <ac:spMkLst>
            <pc:docMk/>
            <pc:sldMk cId="2076937392" sldId="256"/>
            <ac:spMk id="26" creationId="{6D2F3ED1-212F-C01E-D19A-858B1C1411F2}"/>
          </ac:spMkLst>
        </pc:spChg>
        <pc:spChg chg="mod">
          <ac:chgData name="Utilisateur" userId="iG5ubVOvUT25vt1OoI3+bnwQi7HKh9+yPL5JjsN27v8=" providerId="None" clId="Web-{BF811246-7AF6-4A5F-BCC6-3BAE9C502191}" dt="2025-04-25T09:55:52.519" v="141" actId="1076"/>
          <ac:spMkLst>
            <pc:docMk/>
            <pc:sldMk cId="2076937392" sldId="256"/>
            <ac:spMk id="27" creationId="{4A0876AA-A981-3724-2350-4FD7365F784D}"/>
          </ac:spMkLst>
        </pc:spChg>
        <pc:spChg chg="mod">
          <ac:chgData name="Utilisateur" userId="iG5ubVOvUT25vt1OoI3+bnwQi7HKh9+yPL5JjsN27v8=" providerId="None" clId="Web-{BF811246-7AF6-4A5F-BCC6-3BAE9C502191}" dt="2025-04-25T09:55:40.519" v="133" actId="20577"/>
          <ac:spMkLst>
            <pc:docMk/>
            <pc:sldMk cId="2076937392" sldId="256"/>
            <ac:spMk id="51" creationId="{5F8E23CA-04A9-D1B6-5119-EBCAAA52ED07}"/>
          </ac:spMkLst>
        </pc:spChg>
        <pc:cxnChg chg="mod">
          <ac:chgData name="Utilisateur" userId="iG5ubVOvUT25vt1OoI3+bnwQi7HKh9+yPL5JjsN27v8=" providerId="None" clId="Web-{BF811246-7AF6-4A5F-BCC6-3BAE9C502191}" dt="2025-04-25T09:55:52.488" v="139" actId="1076"/>
          <ac:cxnSpMkLst>
            <pc:docMk/>
            <pc:sldMk cId="2076937392" sldId="256"/>
            <ac:cxnSpMk id="29" creationId="{06F4A9DF-7B43-183F-BD35-69F732DFB94C}"/>
          </ac:cxnSpMkLst>
        </pc:cxnChg>
        <pc:cxnChg chg="mod">
          <ac:chgData name="Utilisateur" userId="iG5ubVOvUT25vt1OoI3+bnwQi7HKh9+yPL5JjsN27v8=" providerId="None" clId="Web-{BF811246-7AF6-4A5F-BCC6-3BAE9C502191}" dt="2025-04-25T09:55:52.534" v="142" actId="1076"/>
          <ac:cxnSpMkLst>
            <pc:docMk/>
            <pc:sldMk cId="2076937392" sldId="256"/>
            <ac:cxnSpMk id="36" creationId="{BE211BD6-3CB5-D376-8B0D-639FFE532EF2}"/>
          </ac:cxnSpMkLst>
        </pc:cxnChg>
      </pc:sldChg>
    </pc:docChg>
  </pc:docChgLst>
  <pc:docChgLst>
    <pc:chgData name="Utilisateur" userId="iG5ubVOvUT25vt1OoI3+bnwQi7HKh9+yPL5JjsN27v8=" providerId="None" clId="Web-{2D0890BB-386C-40D0-82EF-6FDDFC5E09BE}"/>
    <pc:docChg chg="modSld">
      <pc:chgData name="Utilisateur" userId="iG5ubVOvUT25vt1OoI3+bnwQi7HKh9+yPL5JjsN27v8=" providerId="None" clId="Web-{2D0890BB-386C-40D0-82EF-6FDDFC5E09BE}" dt="2025-04-22T10:05:44.662" v="7" actId="20577"/>
      <pc:docMkLst>
        <pc:docMk/>
      </pc:docMkLst>
      <pc:sldChg chg="delSp modSp">
        <pc:chgData name="Utilisateur" userId="iG5ubVOvUT25vt1OoI3+bnwQi7HKh9+yPL5JjsN27v8=" providerId="None" clId="Web-{2D0890BB-386C-40D0-82EF-6FDDFC5E09BE}" dt="2025-04-22T10:05:44.662" v="7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2D0890BB-386C-40D0-82EF-6FDDFC5E09BE}" dt="2025-04-22T10:05:44.662" v="7" actId="20577"/>
          <ac:spMkLst>
            <pc:docMk/>
            <pc:sldMk cId="2076937392" sldId="256"/>
            <ac:spMk id="12" creationId="{91FD6C42-69EE-3859-93C7-FFD8CFCDE923}"/>
          </ac:spMkLst>
        </pc:spChg>
        <pc:spChg chg="mod">
          <ac:chgData name="Utilisateur" userId="iG5ubVOvUT25vt1OoI3+bnwQi7HKh9+yPL5JjsN27v8=" providerId="None" clId="Web-{2D0890BB-386C-40D0-82EF-6FDDFC5E09BE}" dt="2025-04-22T10:05:40.006" v="6" actId="20577"/>
          <ac:spMkLst>
            <pc:docMk/>
            <pc:sldMk cId="2076937392" sldId="256"/>
            <ac:spMk id="24" creationId="{25285DB4-B060-D847-75DD-C73E875F51F8}"/>
          </ac:spMkLst>
        </pc:spChg>
        <pc:spChg chg="del mod">
          <ac:chgData name="Utilisateur" userId="iG5ubVOvUT25vt1OoI3+bnwQi7HKh9+yPL5JjsN27v8=" providerId="None" clId="Web-{2D0890BB-386C-40D0-82EF-6FDDFC5E09BE}" dt="2025-04-22T10:05:32.334" v="4"/>
          <ac:spMkLst>
            <pc:docMk/>
            <pc:sldMk cId="2076937392" sldId="256"/>
            <ac:spMk id="54" creationId="{19F97575-B064-76E3-DE55-DC5B9D9613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2378B-8CE3-A445-9CA7-6DC624932391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FAAA4-0DB2-4848-A3FA-6A7B11BFDC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6724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FAAA4-0DB2-4848-A3FA-6A7B11BFDC6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6132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971879" y="467938"/>
            <a:ext cx="3296147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L’économie coloniale</a:t>
            </a:r>
            <a:endParaRPr lang="fr-FR" sz="1374" b="1" dirty="0">
              <a:latin typeface="Open Sans"/>
              <a:ea typeface="Open Sans"/>
              <a:cs typeface="Open Sans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1270000"/>
            <a:ext cx="63500" cy="76200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91FD6C42-69EE-3859-93C7-FFD8CFCDE923}"/>
              </a:ext>
            </a:extLst>
          </p:cNvPr>
          <p:cNvSpPr txBox="1"/>
          <p:nvPr/>
        </p:nvSpPr>
        <p:spPr>
          <a:xfrm>
            <a:off x="433732" y="943651"/>
            <a:ext cx="6685984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r-FR" sz="1200" dirty="0">
                <a:latin typeface="Open Sans"/>
                <a:ea typeface="Open Sans"/>
                <a:cs typeface="Open Sans"/>
              </a:rPr>
              <a:t>Donnez un titre et complétez le schéma de l’économie coloniale en vous appuyant sur les éléments donnés :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ADBF5C68-D3AB-1139-715D-53BDFDAB8DD5}"/>
              </a:ext>
            </a:extLst>
          </p:cNvPr>
          <p:cNvSpPr/>
          <p:nvPr/>
        </p:nvSpPr>
        <p:spPr>
          <a:xfrm>
            <a:off x="906489" y="3680189"/>
            <a:ext cx="5746697" cy="505971"/>
          </a:xfrm>
          <a:prstGeom prst="roundRect">
            <a:avLst>
              <a:gd name="adj" fmla="val 23288"/>
            </a:avLst>
          </a:prstGeom>
          <a:solidFill>
            <a:schemeClr val="bg1"/>
          </a:solidFill>
          <a:ln w="31750"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DF15AC90-A711-40B7-891B-31D54048EC02}"/>
              </a:ext>
            </a:extLst>
          </p:cNvPr>
          <p:cNvSpPr/>
          <p:nvPr/>
        </p:nvSpPr>
        <p:spPr>
          <a:xfrm>
            <a:off x="436623" y="6503757"/>
            <a:ext cx="3008505" cy="320850"/>
          </a:xfrm>
          <a:prstGeom prst="roundRect">
            <a:avLst>
              <a:gd name="adj" fmla="val 30250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Colonies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32F96A21-3E95-AF48-3ECA-6A49AADAFF38}"/>
              </a:ext>
            </a:extLst>
          </p:cNvPr>
          <p:cNvSpPr/>
          <p:nvPr/>
        </p:nvSpPr>
        <p:spPr>
          <a:xfrm>
            <a:off x="433732" y="6949681"/>
            <a:ext cx="3008505" cy="1103033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88D61BBC-BC7C-E751-2CED-969A6C0FC3DA}"/>
              </a:ext>
            </a:extLst>
          </p:cNvPr>
          <p:cNvSpPr/>
          <p:nvPr/>
        </p:nvSpPr>
        <p:spPr>
          <a:xfrm>
            <a:off x="4114102" y="6503757"/>
            <a:ext cx="3008505" cy="320850"/>
          </a:xfrm>
          <a:prstGeom prst="roundRect">
            <a:avLst>
              <a:gd name="adj" fmla="val 30250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Métropoles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BD28A0D3-1D12-F361-2462-AE500C22EA2F}"/>
              </a:ext>
            </a:extLst>
          </p:cNvPr>
          <p:cNvSpPr/>
          <p:nvPr/>
        </p:nvSpPr>
        <p:spPr>
          <a:xfrm>
            <a:off x="4111211" y="6949681"/>
            <a:ext cx="3008505" cy="1101600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29" name="Connecteur en arc 28">
            <a:extLst>
              <a:ext uri="{FF2B5EF4-FFF2-40B4-BE49-F238E27FC236}">
                <a16:creationId xmlns:a16="http://schemas.microsoft.com/office/drawing/2014/main" id="{06F4A9DF-7B43-183F-BD35-69F732DFB94C}"/>
              </a:ext>
            </a:extLst>
          </p:cNvPr>
          <p:cNvCxnSpPr>
            <a:cxnSpLocks/>
          </p:cNvCxnSpPr>
          <p:nvPr/>
        </p:nvCxnSpPr>
        <p:spPr>
          <a:xfrm rot="5400000">
            <a:off x="3779121" y="6213258"/>
            <a:ext cx="1433" cy="3677479"/>
          </a:xfrm>
          <a:prstGeom prst="curvedConnector3">
            <a:avLst>
              <a:gd name="adj1" fmla="val 50038451"/>
            </a:avLst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6D2F3ED1-212F-C01E-D19A-858B1C1411F2}"/>
              </a:ext>
            </a:extLst>
          </p:cNvPr>
          <p:cNvSpPr/>
          <p:nvPr/>
        </p:nvSpPr>
        <p:spPr>
          <a:xfrm>
            <a:off x="2275585" y="8486766"/>
            <a:ext cx="3008505" cy="320850"/>
          </a:xfrm>
          <a:prstGeom prst="roundRect">
            <a:avLst>
              <a:gd name="adj" fmla="val 30250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Matières premières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4A0876AA-A981-3724-2350-4FD7365F784D}"/>
              </a:ext>
            </a:extLst>
          </p:cNvPr>
          <p:cNvSpPr/>
          <p:nvPr/>
        </p:nvSpPr>
        <p:spPr>
          <a:xfrm>
            <a:off x="2275585" y="8932691"/>
            <a:ext cx="3008505" cy="1101600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36" name="Connecteur en arc 35">
            <a:extLst>
              <a:ext uri="{FF2B5EF4-FFF2-40B4-BE49-F238E27FC236}">
                <a16:creationId xmlns:a16="http://schemas.microsoft.com/office/drawing/2014/main" id="{BE211BD6-3CB5-D376-8B0D-639FFE532EF2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3773487" y="4665018"/>
            <a:ext cx="12700" cy="3677479"/>
          </a:xfrm>
          <a:prstGeom prst="curvedConnector3">
            <a:avLst>
              <a:gd name="adj1" fmla="val 5400000"/>
            </a:avLst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CDC1D171-F471-5431-7714-A4F8DACBFC1A}"/>
              </a:ext>
            </a:extLst>
          </p:cNvPr>
          <p:cNvSpPr/>
          <p:nvPr/>
        </p:nvSpPr>
        <p:spPr>
          <a:xfrm>
            <a:off x="2275585" y="4512351"/>
            <a:ext cx="3008505" cy="297823"/>
          </a:xfrm>
          <a:prstGeom prst="roundRect">
            <a:avLst>
              <a:gd name="adj" fmla="val 2597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Produits manufacturés/Esclaves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609F0063-A004-CAB8-18E1-C68762E90814}"/>
              </a:ext>
            </a:extLst>
          </p:cNvPr>
          <p:cNvSpPr/>
          <p:nvPr/>
        </p:nvSpPr>
        <p:spPr>
          <a:xfrm>
            <a:off x="2275585" y="4935248"/>
            <a:ext cx="3008505" cy="1101600"/>
          </a:xfrm>
          <a:prstGeom prst="roundRect">
            <a:avLst>
              <a:gd name="adj" fmla="val 11979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5F8E23CA-04A9-D1B6-5119-EBCAAA52ED07}"/>
              </a:ext>
            </a:extLst>
          </p:cNvPr>
          <p:cNvSpPr txBox="1"/>
          <p:nvPr/>
        </p:nvSpPr>
        <p:spPr>
          <a:xfrm>
            <a:off x="433732" y="1398207"/>
            <a:ext cx="6685984" cy="1296462"/>
          </a:xfrm>
          <a:prstGeom prst="rect">
            <a:avLst/>
          </a:prstGeom>
          <a:noFill/>
        </p:spPr>
        <p:txBody>
          <a:bodyPr wrap="square" lIns="91440" tIns="45720" rIns="91440" bIns="45720" numCol="3" anchor="t">
            <a:noAutofit/>
          </a:bodyPr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Indes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Fruits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Armes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Nouvelle-Espagne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Coton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Antilles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Royaume-Uni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Manufactures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Sucre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Minerais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Café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France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Travail forcé 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Tabac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Épices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Espagne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Champs agricoles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Cacao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Ports de la façade atlantique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Outils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Plantations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Mines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Mexique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120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Provinces-Unies</a:t>
            </a:r>
            <a:endParaRPr lang="fr-FR" sz="1200" dirty="0">
              <a:solidFill>
                <a:prstClr val="black"/>
              </a:solidFill>
              <a:latin typeface="Open Sans"/>
              <a:ea typeface="Open Sans"/>
              <a:cs typeface="Open Sans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fr-FR" sz="1200" dirty="0">
                <a:solidFill>
                  <a:prstClr val="black"/>
                </a:solidFill>
                <a:latin typeface="Open Sans"/>
                <a:ea typeface="Open Sans"/>
                <a:cs typeface="Open Sans"/>
              </a:rPr>
              <a:t>Portugal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fr-FR" sz="1200" dirty="0">
              <a:solidFill>
                <a:prstClr val="black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fr-FR" sz="1200" dirty="0">
              <a:solidFill>
                <a:prstClr val="black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60</Words>
  <Application>Microsoft Macintosh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43</cp:revision>
  <dcterms:created xsi:type="dcterms:W3CDTF">2024-05-15T14:38:44Z</dcterms:created>
  <dcterms:modified xsi:type="dcterms:W3CDTF">2025-07-21T17:51:03Z</dcterms:modified>
</cp:coreProperties>
</file>